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DF452DCF-9C64-4185-9A63-964961FF0237}" type="datetimeFigureOut">
              <a:rPr lang="ko-KR" altLang="en-US" smtClean="0"/>
              <a:pPr/>
              <a:t>2012-06-10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5E3439F6-FC14-493B-B4CD-ACC248601E9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sz="half" idx="1"/>
          </p:nvPr>
        </p:nvSpPr>
        <p:spPr>
          <a:xfrm>
            <a:off x="0" y="1357298"/>
            <a:ext cx="5000628" cy="5143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700" dirty="0" smtClean="0"/>
              <a:t>A: </a:t>
            </a:r>
          </a:p>
          <a:p>
            <a:pPr>
              <a:buNone/>
            </a:pPr>
            <a:r>
              <a:rPr lang="en-US" sz="2700" dirty="0" smtClean="0"/>
              <a:t>Hold my hand and walk with me</a:t>
            </a:r>
          </a:p>
          <a:p>
            <a:pPr>
              <a:buNone/>
            </a:pPr>
            <a:r>
              <a:rPr lang="en-US" sz="2700" dirty="0" smtClean="0"/>
              <a:t>You're the Light that makes me see</a:t>
            </a:r>
          </a:p>
          <a:p>
            <a:pPr>
              <a:buNone/>
            </a:pPr>
            <a:r>
              <a:rPr lang="en-US" sz="2700" dirty="0" smtClean="0"/>
              <a:t>On this path my soul You lead</a:t>
            </a:r>
          </a:p>
          <a:p>
            <a:pPr>
              <a:buNone/>
            </a:pPr>
            <a:r>
              <a:rPr lang="en-US" sz="2700" dirty="0" smtClean="0"/>
              <a:t>O my Shepherd walk with me</a:t>
            </a:r>
            <a:br>
              <a:rPr lang="en-US" sz="2700" dirty="0" smtClean="0"/>
            </a:br>
            <a:endParaRPr lang="en-US" sz="2700" dirty="0" smtClean="0"/>
          </a:p>
          <a:p>
            <a:pPr>
              <a:buNone/>
            </a:pPr>
            <a:endParaRPr lang="en-US" sz="2700" dirty="0" smtClean="0"/>
          </a:p>
          <a:p>
            <a:pPr>
              <a:buNone/>
            </a:pPr>
            <a:r>
              <a:rPr lang="en-US" sz="2700" dirty="0" smtClean="0"/>
              <a:t>B: </a:t>
            </a:r>
          </a:p>
          <a:p>
            <a:pPr>
              <a:buNone/>
            </a:pPr>
            <a:r>
              <a:rPr lang="en-US" sz="2700" dirty="0" smtClean="0"/>
              <a:t>I need You //more </a:t>
            </a:r>
            <a:r>
              <a:rPr lang="en-US" sz="2700" dirty="0" smtClean="0"/>
              <a:t>than </a:t>
            </a:r>
            <a:r>
              <a:rPr lang="en-US" sz="2700" dirty="0" smtClean="0"/>
              <a:t>breath</a:t>
            </a:r>
          </a:p>
          <a:p>
            <a:pPr>
              <a:buNone/>
            </a:pPr>
            <a:r>
              <a:rPr lang="en-US" sz="2700" dirty="0" smtClean="0"/>
              <a:t>You're my hope in You I live</a:t>
            </a:r>
          </a:p>
          <a:p>
            <a:pPr>
              <a:buNone/>
            </a:pPr>
            <a:r>
              <a:rPr lang="en-US" sz="2700" dirty="0" smtClean="0"/>
              <a:t>Angels worship at Your throne</a:t>
            </a:r>
          </a:p>
          <a:p>
            <a:pPr>
              <a:buNone/>
            </a:pPr>
            <a:r>
              <a:rPr lang="en-US" sz="2700" dirty="0" smtClean="0"/>
              <a:t>Power and Glory to You alone</a:t>
            </a:r>
          </a:p>
          <a:p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half" idx="2"/>
          </p:nvPr>
        </p:nvSpPr>
        <p:spPr>
          <a:xfrm>
            <a:off x="5000628" y="1142984"/>
            <a:ext cx="3929090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C:  </a:t>
            </a:r>
          </a:p>
          <a:p>
            <a:pPr>
              <a:buNone/>
            </a:pPr>
            <a:r>
              <a:rPr lang="en-US" dirty="0" smtClean="0"/>
              <a:t>My Savior // Glorious one </a:t>
            </a:r>
          </a:p>
          <a:p>
            <a:pPr>
              <a:buNone/>
            </a:pPr>
            <a:r>
              <a:rPr lang="en-US" dirty="0" smtClean="0"/>
              <a:t>My Redeemer</a:t>
            </a:r>
          </a:p>
          <a:p>
            <a:pPr>
              <a:buNone/>
            </a:pPr>
            <a:r>
              <a:rPr lang="en-US" dirty="0" smtClean="0"/>
              <a:t>Living in my heart</a:t>
            </a:r>
          </a:p>
          <a:p>
            <a:pPr>
              <a:buNone/>
            </a:pPr>
            <a:r>
              <a:rPr lang="en-US" dirty="0" smtClean="0"/>
              <a:t>Now and forever</a:t>
            </a:r>
          </a:p>
          <a:p>
            <a:pPr>
              <a:buNone/>
            </a:pPr>
            <a:r>
              <a:rPr lang="en-US" dirty="0" smtClean="0"/>
              <a:t>Your Kingdom come</a:t>
            </a:r>
          </a:p>
          <a:p>
            <a:pPr>
              <a:buNone/>
            </a:pPr>
            <a:r>
              <a:rPr lang="en-US" dirty="0" smtClean="0"/>
              <a:t>(Jesus Son of God x 2)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D:</a:t>
            </a:r>
          </a:p>
          <a:p>
            <a:pPr>
              <a:buNone/>
            </a:pPr>
            <a:r>
              <a:rPr lang="en-US" dirty="0" smtClean="0"/>
              <a:t>Jesus, O Jesus</a:t>
            </a:r>
          </a:p>
          <a:p>
            <a:pPr>
              <a:buNone/>
            </a:pPr>
            <a:r>
              <a:rPr lang="en-US" dirty="0" smtClean="0"/>
              <a:t>Holy is The Lamb of God</a:t>
            </a:r>
          </a:p>
          <a:p>
            <a:pPr>
              <a:buNone/>
            </a:pPr>
            <a:r>
              <a:rPr lang="en-US" dirty="0" smtClean="0"/>
              <a:t>Jesus, O Jesus</a:t>
            </a:r>
          </a:p>
          <a:p>
            <a:pPr>
              <a:buNone/>
            </a:pPr>
            <a:r>
              <a:rPr lang="en-US" dirty="0" smtClean="0"/>
              <a:t>Worth is The Lamb of God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of God    </a:t>
            </a:r>
            <a:r>
              <a:rPr lang="en-US" altLang="ko-KR" dirty="0" smtClean="0"/>
              <a:t>(A-B-C-B-C-2D-C)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2844" y="1214422"/>
            <a:ext cx="4929222" cy="535785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7700" dirty="0" smtClean="0"/>
              <a:t>A: </a:t>
            </a:r>
          </a:p>
          <a:p>
            <a:pPr>
              <a:buNone/>
            </a:pPr>
            <a:r>
              <a:rPr lang="en-US" sz="7700" dirty="0" smtClean="0"/>
              <a:t>Hold </a:t>
            </a:r>
            <a:r>
              <a:rPr lang="en-US" sz="7700" dirty="0"/>
              <a:t>my hand and walk with </a:t>
            </a:r>
            <a:r>
              <a:rPr lang="en-US" sz="7700" dirty="0" smtClean="0"/>
              <a:t>me</a:t>
            </a:r>
          </a:p>
          <a:p>
            <a:pPr>
              <a:buNone/>
            </a:pPr>
            <a:r>
              <a:rPr lang="en-US" sz="7700" dirty="0" smtClean="0"/>
              <a:t>You're </a:t>
            </a:r>
            <a:r>
              <a:rPr lang="en-US" sz="7700" dirty="0"/>
              <a:t>the Light that </a:t>
            </a:r>
            <a:r>
              <a:rPr lang="en-US" sz="7700" dirty="0" smtClean="0"/>
              <a:t>makes </a:t>
            </a:r>
            <a:r>
              <a:rPr lang="en-US" sz="7700" dirty="0"/>
              <a:t>me </a:t>
            </a:r>
            <a:r>
              <a:rPr lang="en-US" sz="7700" dirty="0" smtClean="0"/>
              <a:t>see</a:t>
            </a:r>
          </a:p>
          <a:p>
            <a:pPr>
              <a:buNone/>
            </a:pPr>
            <a:r>
              <a:rPr lang="en-US" sz="7700" dirty="0" smtClean="0"/>
              <a:t>On </a:t>
            </a:r>
            <a:r>
              <a:rPr lang="en-US" sz="7700" dirty="0"/>
              <a:t>this path my soul You </a:t>
            </a:r>
            <a:r>
              <a:rPr lang="en-US" sz="7700" dirty="0" smtClean="0"/>
              <a:t>lead</a:t>
            </a:r>
          </a:p>
          <a:p>
            <a:pPr>
              <a:buNone/>
            </a:pPr>
            <a:r>
              <a:rPr lang="en-US" sz="7700" dirty="0" smtClean="0"/>
              <a:t>O </a:t>
            </a:r>
            <a:r>
              <a:rPr lang="en-US" sz="7700" dirty="0"/>
              <a:t>my Shepherd walk with me</a:t>
            </a:r>
            <a:br>
              <a:rPr lang="en-US" sz="7700" dirty="0"/>
            </a:br>
            <a:endParaRPr lang="en-US" sz="7700" dirty="0" smtClean="0"/>
          </a:p>
          <a:p>
            <a:pPr>
              <a:buNone/>
            </a:pPr>
            <a:endParaRPr lang="en-US" sz="7700" dirty="0" smtClean="0"/>
          </a:p>
          <a:p>
            <a:pPr>
              <a:buNone/>
            </a:pPr>
            <a:r>
              <a:rPr lang="en-US" sz="7700" dirty="0" smtClean="0"/>
              <a:t>B: </a:t>
            </a:r>
          </a:p>
          <a:p>
            <a:pPr>
              <a:buNone/>
            </a:pPr>
            <a:r>
              <a:rPr lang="en-US" sz="7700" dirty="0" smtClean="0"/>
              <a:t>I </a:t>
            </a:r>
            <a:r>
              <a:rPr lang="en-US" sz="7700" dirty="0"/>
              <a:t>need </a:t>
            </a:r>
            <a:r>
              <a:rPr lang="en-US" sz="7700" dirty="0" smtClean="0"/>
              <a:t>You //more </a:t>
            </a:r>
            <a:r>
              <a:rPr lang="en-US" sz="7700" dirty="0" smtClean="0"/>
              <a:t>than </a:t>
            </a:r>
            <a:r>
              <a:rPr lang="en-US" sz="7700" dirty="0" smtClean="0"/>
              <a:t>breath</a:t>
            </a:r>
          </a:p>
          <a:p>
            <a:pPr>
              <a:buNone/>
            </a:pPr>
            <a:r>
              <a:rPr lang="en-US" sz="7700" dirty="0" smtClean="0"/>
              <a:t>You're </a:t>
            </a:r>
            <a:r>
              <a:rPr lang="en-US" sz="7700" dirty="0"/>
              <a:t>my hope in You I </a:t>
            </a:r>
            <a:r>
              <a:rPr lang="en-US" sz="7700" dirty="0" smtClean="0"/>
              <a:t>live</a:t>
            </a:r>
          </a:p>
          <a:p>
            <a:pPr>
              <a:buNone/>
            </a:pPr>
            <a:r>
              <a:rPr lang="en-US" sz="7700" dirty="0" smtClean="0"/>
              <a:t>Angels worship </a:t>
            </a:r>
            <a:r>
              <a:rPr lang="en-US" sz="7700" dirty="0"/>
              <a:t>at Your </a:t>
            </a:r>
            <a:r>
              <a:rPr lang="en-US" sz="7700" dirty="0" smtClean="0"/>
              <a:t>throne</a:t>
            </a:r>
          </a:p>
          <a:p>
            <a:pPr>
              <a:buNone/>
            </a:pPr>
            <a:r>
              <a:rPr lang="en-US" sz="7700" dirty="0" smtClean="0"/>
              <a:t>Power </a:t>
            </a:r>
            <a:r>
              <a:rPr lang="en-US" sz="7700" dirty="0"/>
              <a:t>and Glory to You </a:t>
            </a:r>
            <a:r>
              <a:rPr lang="en-US" sz="7700" dirty="0" smtClean="0"/>
              <a:t>alone</a:t>
            </a:r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5072066" y="1000108"/>
            <a:ext cx="3929090" cy="56436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C:  </a:t>
            </a:r>
          </a:p>
          <a:p>
            <a:pPr>
              <a:buNone/>
            </a:pPr>
            <a:r>
              <a:rPr lang="en-US" sz="2400" dirty="0" smtClean="0"/>
              <a:t>My Savior // Glorious one </a:t>
            </a:r>
          </a:p>
          <a:p>
            <a:pPr>
              <a:buNone/>
            </a:pPr>
            <a:r>
              <a:rPr lang="en-US" sz="2400" dirty="0" smtClean="0"/>
              <a:t>My Redeemer</a:t>
            </a:r>
          </a:p>
          <a:p>
            <a:pPr>
              <a:buNone/>
            </a:pPr>
            <a:r>
              <a:rPr lang="en-US" sz="2400" dirty="0" smtClean="0"/>
              <a:t>Living in my heart</a:t>
            </a:r>
          </a:p>
          <a:p>
            <a:pPr>
              <a:buNone/>
            </a:pPr>
            <a:r>
              <a:rPr lang="en-US" sz="2400" dirty="0" smtClean="0"/>
              <a:t>Now and forever</a:t>
            </a:r>
          </a:p>
          <a:p>
            <a:pPr>
              <a:buNone/>
            </a:pPr>
            <a:r>
              <a:rPr lang="en-US" sz="2400" dirty="0" smtClean="0"/>
              <a:t>Your Kingdom come</a:t>
            </a:r>
          </a:p>
          <a:p>
            <a:pPr>
              <a:buNone/>
            </a:pPr>
            <a:r>
              <a:rPr lang="en-US" sz="2400" dirty="0" smtClean="0"/>
              <a:t>(Jesus Son of God x 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D:</a:t>
            </a:r>
          </a:p>
          <a:p>
            <a:pPr>
              <a:buNone/>
            </a:pPr>
            <a:r>
              <a:rPr lang="en-US" sz="2400" dirty="0" smtClean="0"/>
              <a:t>Jesus, O Jesus</a:t>
            </a:r>
          </a:p>
          <a:p>
            <a:pPr>
              <a:buNone/>
            </a:pPr>
            <a:r>
              <a:rPr lang="en-US" sz="2400" dirty="0" smtClean="0"/>
              <a:t>Holy is The Lamb of God</a:t>
            </a:r>
          </a:p>
          <a:p>
            <a:pPr>
              <a:buNone/>
            </a:pPr>
            <a:r>
              <a:rPr lang="en-US" sz="2400" dirty="0" smtClean="0"/>
              <a:t>Jesus, O Jesus</a:t>
            </a:r>
          </a:p>
          <a:p>
            <a:pPr>
              <a:buNone/>
            </a:pPr>
            <a:r>
              <a:rPr lang="en-US" sz="2400" dirty="0" smtClean="0"/>
              <a:t>Worth is The Lamb of God.</a:t>
            </a:r>
            <a:endParaRPr lang="ko-KR" altLang="en-US" sz="24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785818"/>
          </a:xfrm>
        </p:spPr>
        <p:txBody>
          <a:bodyPr/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of God    </a:t>
            </a:r>
            <a:r>
              <a:rPr lang="en-US" altLang="ko-KR" dirty="0" smtClean="0"/>
              <a:t>(A-B-C-B-C-2D-C)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산">
  <a:themeElements>
    <a:clrScheme name="산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산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산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산</Template>
  <TotalTime>41</TotalTime>
  <Words>169</Words>
  <Application>Microsoft Office PowerPoint</Application>
  <PresentationFormat>화면 슬라이드 쇼(4:3)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산</vt:lpstr>
      <vt:lpstr>Son of God    (A-B-C-B-C-2D-C)</vt:lpstr>
      <vt:lpstr>Son of God    (A-B-C-B-C-2D-C)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</cp:revision>
  <dcterms:created xsi:type="dcterms:W3CDTF">2012-06-09T01:31:26Z</dcterms:created>
  <dcterms:modified xsi:type="dcterms:W3CDTF">2012-06-10T01:32:34Z</dcterms:modified>
</cp:coreProperties>
</file>