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16600" dirty="0" err="1" smtClean="0"/>
              <a:t>FC.Yeram</a:t>
            </a:r>
            <a:endParaRPr lang="ko-KR" altLang="en-US" sz="1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축구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너와 나의 </a:t>
            </a:r>
            <a:r>
              <a:rPr lang="ko-KR" altLang="en-US" dirty="0" err="1" smtClean="0"/>
              <a:t>데스티니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2005</a:t>
            </a:r>
            <a:r>
              <a:rPr lang="ko-KR" altLang="en-US" dirty="0" smtClean="0"/>
              <a:t>년 이전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상고시대의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흔적들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28265" y="2181417"/>
            <a:ext cx="3193396" cy="24327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34" y="2181417"/>
            <a:ext cx="3215732" cy="243270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909" y="2181417"/>
            <a:ext cx="3158774" cy="24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2006, </a:t>
            </a:r>
            <a:r>
              <a:rPr lang="ko-KR" altLang="en-US" dirty="0" smtClean="0"/>
              <a:t>역사의 시작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89" y="2280417"/>
            <a:ext cx="3273600" cy="24637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381" y="2280417"/>
            <a:ext cx="3325549" cy="246377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31" y="2280417"/>
            <a:ext cx="3247708" cy="24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2008-2010,  </a:t>
            </a:r>
            <a:r>
              <a:rPr lang="ko-KR" altLang="en-US" dirty="0" smtClean="0"/>
              <a:t>춘추전국시대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05" y="2018069"/>
            <a:ext cx="3309874" cy="24546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542" y="2018069"/>
            <a:ext cx="3348506" cy="245052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11" y="2018069"/>
            <a:ext cx="3204434" cy="24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2012-2014, </a:t>
            </a:r>
            <a:r>
              <a:rPr lang="ko-KR" altLang="en-US" dirty="0" smtClean="0"/>
              <a:t>중흥의 발판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14" y="1837765"/>
            <a:ext cx="3438317" cy="29110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86" y="1837765"/>
            <a:ext cx="3489312" cy="29110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47" y="1837765"/>
            <a:ext cx="3424952" cy="29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그리고</a:t>
            </a:r>
            <a:r>
              <a:rPr lang="en-US" altLang="ko-KR" dirty="0" smtClean="0"/>
              <a:t>… 2015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,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867439" y="1527408"/>
            <a:ext cx="9994003" cy="1880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400" dirty="0" smtClean="0"/>
              <a:t>역사를 써내려 갈 여러분을 초대합니다</a:t>
            </a:r>
            <a:r>
              <a:rPr lang="en-US" altLang="ko-KR" sz="4400" dirty="0" smtClean="0"/>
              <a:t>.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949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주요 이벤트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주요 이벤트</Template>
  <TotalTime>172</TotalTime>
  <Words>34</Words>
  <Application>Microsoft Office PowerPoint</Application>
  <PresentationFormat>와이드스크린</PresentationFormat>
  <Paragraphs>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Impact</vt:lpstr>
      <vt:lpstr>주요 이벤트</vt:lpstr>
      <vt:lpstr>FC.Yeram</vt:lpstr>
      <vt:lpstr>2005년 이전, 상고시대의 흔적들</vt:lpstr>
      <vt:lpstr>2006, 역사의 시작</vt:lpstr>
      <vt:lpstr>2008-2010,  춘추전국시대</vt:lpstr>
      <vt:lpstr>2012-2014, 중흥의 발판</vt:lpstr>
      <vt:lpstr>그리고… 2015년,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FC.Yeram</dc:title>
  <dc:creator>Microsoft 계정</dc:creator>
  <cp:lastModifiedBy>Microsoft 계정</cp:lastModifiedBy>
  <cp:revision>9</cp:revision>
  <dcterms:created xsi:type="dcterms:W3CDTF">2015-05-03T02:34:34Z</dcterms:created>
  <dcterms:modified xsi:type="dcterms:W3CDTF">2015-05-03T05:26:48Z</dcterms:modified>
</cp:coreProperties>
</file>